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ru.wikipedia.org/wiki/%D0%9A%D0%BE%D1%80%D1%80%D1%83%D0%BF%D1%86%D0%B8%D1%8F" TargetMode="External"/><Relationship Id="rId7" Type="http://schemas.openxmlformats.org/officeDocument/2006/relationships/hyperlink" Target="https://ru.wikipedia.org/wiki/%D0%91%D0%B5%D1%80%D0%BB%D0%B8%D0%BD" TargetMode="External"/><Relationship Id="rId2" Type="http://schemas.openxmlformats.org/officeDocument/2006/relationships/hyperlink" Target="https://ru.wikipedia.org/wiki/%D0%9D%D0%B5%D0%BF%D1%80%D0%B0%D0%B2%D0%B8%D1%82%D0%B5%D0%BB%D1%8C%D1%81%D1%82%D0%B2%D0%B5%D0%BD%D0%BD%D0%B0%D1%8F_%D0%BE%D1%80%D0%B3%D0%B0%D0%BD%D0%B8%D0%B7%D0%B0%D1%86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eter_Eigen" TargetMode="External"/><Relationship Id="rId5" Type="http://schemas.openxmlformats.org/officeDocument/2006/relationships/hyperlink" Target="https://ru.wikipedia.org/wiki/%D0%92%D1%81%D0%B5%D0%BC%D0%B8%D1%80%D0%BD%D1%8B%D0%B9_%D0%B1%D0%B0%D0%BD%D0%BA" TargetMode="External"/><Relationship Id="rId4" Type="http://schemas.openxmlformats.org/officeDocument/2006/relationships/hyperlink" Target="https://ru.wikipedia.org/wiki/1993_%D0%B3%D0%BE%D0%B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борьбы с коррупцией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958" y="806117"/>
            <a:ext cx="8398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Неправительственная организация"/>
              </a:rPr>
              <a:t>неправительственная международная организация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борьбе с 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оррупция"/>
              </a:rPr>
              <a:t>коррупцией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исследованию уровня коррупции по всему миру. Международное движение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основано в 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993 год"/>
              </a:rPr>
              <a:t>1993 году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бывшим директором 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Всемирный банк"/>
              </a:rPr>
              <a:t>Всемирного банка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en:Peter Eigen"/>
              </a:rPr>
              <a:t>Петером </a:t>
            </a:r>
            <a:r>
              <a:rPr lang="ru-RU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en:Peter Eigen"/>
              </a:rPr>
              <a:t>Айгеном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ерлин"/>
              </a:rPr>
              <a:t>Берлине</a:t>
            </a: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настоящий момент у организации существуют отделения более чем в 100 странах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cd.ha.rfi.fr/sites/hausa.filesrfi/imagecache/rfi_16x9_1024_578/sites/images.rfi.fr/files/aef_image/Transparency%20International_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84061"/>
            <a:ext cx="6251574" cy="324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3" y="716067"/>
            <a:ext cx="100704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Исторические 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 </a:t>
            </a:r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восходят к обычаю делать подарки, чтобы добиться расположения. Дорогой подарок выделял человека среди других просителей и способствовал тому, чтобы его просьба была выполнена. Поэтому в первобытных обществах плата жрецу или вождю была нормой. По мере усложнения государственного аппарата и усиления власти центрального правительства, появились профессиональные чиновники, которые, по замыслу правителей, должны были довольствоваться только фиксированным жалованием. На практике чиновники стремились воспользоваться своим положением для тайного увеличения своих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1145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89547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rPr>
              <a:t>Первым правителем, о котором сохранилось упоминание как о борце с коррупцией, был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rPr>
              <a:t>Урукагина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rPr>
              <a:t> — шумерский царь города-государства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rPr>
              <a:t>Лагаша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Times New Roman"/>
              </a:rPr>
              <a:t>  во второй половине XXIV века до н. э. Несмотря на показательные и часто жестокие наказания за коррупцию, борьба с ней не приводила к желаемым результатам. В лучшем случае удавалось предотвратить наиболее опасные преступления, однако на уровне мелкой растраты и взяток коррупция носила массовый характер.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50" y="3800559"/>
            <a:ext cx="619283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074" y="469233"/>
            <a:ext cx="87349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В древнеиндийском трактате IV в. до н.э. «по искусству управления государством» «</a:t>
            </a:r>
            <a:r>
              <a:rPr lang="ru-RU" sz="24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Артхашастра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» важнейшей задачей, стоящей перед царем, была борьба с казнокрадством. В трактате перечислялись 40 способов хищения казенного имущества. Автор трактата писал: </a:t>
            </a:r>
            <a:r>
              <a:rPr lang="ru-RU" sz="24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«Легче угадать путь птиц в небесах, чем уловки хитроумных чиновников. Так же, как нельзя распознать, пьют ли воду плавающие в ней рыбы, нельзя определить, присваивают ли имущество чиновники, приставленные к делам».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 Кстати, основным средством борьбы с казнокрадством в те времена была слежка. Если кто-то доносил, что какой-то чиновник берет взятки, то доносчик получал долю конфискованного имущества.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46" y="1896812"/>
            <a:ext cx="3020929" cy="464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0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832" y="637674"/>
            <a:ext cx="8446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	Но </a:t>
            </a:r>
            <a:r>
              <a:rPr lang="ru-RU" sz="3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перенесемся в нашу страну. Мздоимство упоминается в русских летописях с XIII века. Первым законодательно ограничил коррупцию Иван III. </a:t>
            </a:r>
            <a:endParaRPr lang="ru-RU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s://cf.ppt-online.org/files/slide/o/OrbiTqwtC9UIQGAd0agP2fy1nu6v85BWRkjXlp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58" y="2899610"/>
            <a:ext cx="4795752" cy="37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21" y="505326"/>
            <a:ext cx="8602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	Серьезной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борьбой с коррупцией прославилась и эпоха Ивана Грозного.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1556 году первый русский царь официально отменил «кормление» чиновников, но этим не ограничился. За лихо- и мздоимство начали казнить, но – только если кто-то из «крапивного семени» взял чрезмерно. Известен факт, когда при Грозном был казнен дьяк, получивший свыше положенного жареного гуся с монетами…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http://pasmi.ru/wp-content/uploads/2013/04/885c343da0726ab3f94d49d917d660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68" y="3092588"/>
            <a:ext cx="4508000" cy="36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674" y="854242"/>
            <a:ext cx="8506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	При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Петре I, c 1715 года, чиновники в России стали получать «фиксированную зарплату» – жалование, а взятка в любой форме стала считаться преступлением. За мздоимство казнили, однако не всем это пошло впрок. Не помогли даже три антикоррупционных указа – от 23 августа 1713 года, 24 декабря 1714 года и от 5 февраля 1724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года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https://pasmi.ru/wp-content/uploads/2013/04/25e1adf06a155d7424f9614ef0fb5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22" y="3200400"/>
            <a:ext cx="4223084" cy="3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588" y="536412"/>
            <a:ext cx="74555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Александр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III, видя, что коррупция принимает все более изощренные формы, в 1884 г. утвердил "Правила о порядке совмещения государственной службы с участием в торговых и промышленных товариществах", в результате чего сочетать государственную службу со службой в частной фирме стало формально невозможно. </a:t>
            </a:r>
          </a:p>
        </p:txBody>
      </p:sp>
      <p:pic>
        <p:nvPicPr>
          <p:cNvPr id="6146" name="Picture 2" descr="ÐÑÐ°Ð²Ð»ÐµÐ½Ð¸Ðµ Ð°Ð»ÐµÐºÑÐ°Ð½Ð´ÑÐ° 3 ÐºÑÐ°ÑÐºÐ¾Ðµ ÑÐ¾Ð´ÐµÑÐ¶Ð°Ð½Ð¸Ð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58" y="1588168"/>
            <a:ext cx="3681664" cy="507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05" y="254130"/>
            <a:ext cx="83860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1918 году Совет Народных Комиссаров издал Декрет «О взяточничестве». Он стал первым в Советской России правовым актом, предусматривавшим уголовную ответственность за взяточничество. В декрете, прежде всего, определялся субъект данного преступления. Таковым признавались лица, «состоящие на государственной или общественной службе», как то: должностные лица Советского правительства, члены фабрично-заводских комитетов, домовых комитетов, правлений кооперативов и профессиональных союзов и тому подобных учреждений и организаций или служащие в таковых. </a:t>
            </a:r>
          </a:p>
        </p:txBody>
      </p:sp>
      <p:pic>
        <p:nvPicPr>
          <p:cNvPr id="7170" name="Picture 2" descr="https://bigslide.ru/images/30/29142/96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2562727"/>
            <a:ext cx="5871411" cy="41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146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История борьбы с коррупцией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борьбы с коррупцией</dc:title>
  <dc:creator>поль</dc:creator>
  <cp:lastModifiedBy>поль</cp:lastModifiedBy>
  <cp:revision>6</cp:revision>
  <dcterms:created xsi:type="dcterms:W3CDTF">2019-02-04T11:43:40Z</dcterms:created>
  <dcterms:modified xsi:type="dcterms:W3CDTF">2019-02-04T12:50:10Z</dcterms:modified>
</cp:coreProperties>
</file>